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4" r:id="rId1"/>
    <p:sldMasterId id="2147483669" r:id="rId2"/>
    <p:sldMasterId id="2147483666" r:id="rId3"/>
    <p:sldMasterId id="2147483665" r:id="rId4"/>
    <p:sldMasterId id="2147483662" r:id="rId5"/>
  </p:sldMasterIdLst>
  <p:notesMasterIdLst>
    <p:notesMasterId r:id="rId20"/>
  </p:notesMasterIdLst>
  <p:handoutMasterIdLst>
    <p:handoutMasterId r:id="rId21"/>
  </p:handoutMasterIdLst>
  <p:sldIdLst>
    <p:sldId id="256" r:id="rId6"/>
    <p:sldId id="258" r:id="rId7"/>
    <p:sldId id="259" r:id="rId8"/>
    <p:sldId id="263" r:id="rId9"/>
    <p:sldId id="264" r:id="rId10"/>
    <p:sldId id="260" r:id="rId11"/>
    <p:sldId id="274" r:id="rId12"/>
    <p:sldId id="275" r:id="rId13"/>
    <p:sldId id="261" r:id="rId14"/>
    <p:sldId id="276" r:id="rId15"/>
    <p:sldId id="277" r:id="rId16"/>
    <p:sldId id="262" r:id="rId17"/>
    <p:sldId id="278" r:id="rId18"/>
    <p:sldId id="279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244"/>
    <a:srgbClr val="006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2" autoAdjust="0"/>
    <p:restoredTop sz="94737" autoAdjust="0"/>
  </p:normalViewPr>
  <p:slideViewPr>
    <p:cSldViewPr snapToGrid="0" snapToObjects="1">
      <p:cViewPr varScale="1">
        <p:scale>
          <a:sx n="108" d="100"/>
          <a:sy n="108" d="100"/>
        </p:scale>
        <p:origin x="5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63" d="100"/>
          <a:sy n="63" d="100"/>
        </p:scale>
        <p:origin x="1992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0FC4B3B-63D7-2E4F-9616-84DA942943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C5A9DE8-0910-5440-81D2-98756E7EA4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C419A-344F-9A4F-873B-34B0B984A2F7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F844B56-632E-5B4A-BD7A-A979C11EA2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E5C5C44-A0B3-BD46-A55C-D7E64FF4C4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D2B3C-BC2C-D543-A262-2309C077CD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6099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DAE53-CA91-400F-9033-9B18ECF0D774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4AA35-257C-4507-8579-8DE2411EFEA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690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solidFill>
          <a:srgbClr val="2532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47349E-43FE-D7C2-7ABA-4A02FF7D0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149" y="1947861"/>
            <a:ext cx="6059977" cy="216693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730E7B3-6B4F-4630-BBE5-A994D62FAE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53639" y="4412039"/>
            <a:ext cx="6059487" cy="914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Jan KOWALSKI, Maria NOWAK, …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7227A6F-2CBE-4339-BE94-326CE352BD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6577" y="0"/>
            <a:ext cx="5091893" cy="685800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30B90A28-80F5-E268-B179-47CCC9BD70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7309" y="1487285"/>
            <a:ext cx="3883429" cy="3883429"/>
          </a:xfrm>
          <a:prstGeom prst="rect">
            <a:avLst/>
          </a:prstGeom>
        </p:spPr>
      </p:pic>
      <p:sp>
        <p:nvSpPr>
          <p:cNvPr id="4" name="Prostokąt 3">
            <a:extLst>
              <a:ext uri="{FF2B5EF4-FFF2-40B4-BE49-F238E27FC236}">
                <a16:creationId xmlns:a16="http://schemas.microsoft.com/office/drawing/2014/main" id="{4FAD9D04-BB14-4385-B184-2B130CA5A767}"/>
              </a:ext>
            </a:extLst>
          </p:cNvPr>
          <p:cNvSpPr/>
          <p:nvPr userDrawn="1"/>
        </p:nvSpPr>
        <p:spPr>
          <a:xfrm>
            <a:off x="6753627" y="149909"/>
            <a:ext cx="52634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7TH POLISH BIOMEDICAL ENGINEERING CONFERENCE </a:t>
            </a:r>
          </a:p>
          <a:p>
            <a:pPr algn="r"/>
            <a:r>
              <a:rPr lang="pl-PL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POZNAN UNIVERSITY OF TECHNOLOGY</a:t>
            </a:r>
          </a:p>
          <a:p>
            <a:pPr algn="r"/>
            <a:r>
              <a:rPr lang="pl-PL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19-20 NOVEMBER 2026</a:t>
            </a:r>
          </a:p>
        </p:txBody>
      </p:sp>
    </p:spTree>
    <p:extLst>
      <p:ext uri="{BB962C8B-B14F-4D97-AF65-F5344CB8AC3E}">
        <p14:creationId xmlns:p14="http://schemas.microsoft.com/office/powerpoint/2010/main" val="401838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47349E-43FE-D7C2-7ABA-4A02FF7D0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149" y="1947861"/>
            <a:ext cx="6059977" cy="216693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730E7B3-6B4F-4630-BBE5-A994D62FAE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53639" y="4412039"/>
            <a:ext cx="6059487" cy="914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Jan KOWALSKI, Maria NOWAK, …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30B90A28-80F5-E268-B179-47CCC9BD70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9763" y="1521228"/>
            <a:ext cx="3883429" cy="388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42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D345E55-74E7-4B2E-263A-39D11F2D0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err="1"/>
              <a:t>Outline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F5675E3-7E6E-4660-D826-1ECEDEA88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err="1"/>
              <a:t>Introduction</a:t>
            </a:r>
            <a:endParaRPr lang="pl-PL" dirty="0"/>
          </a:p>
          <a:p>
            <a:pPr lvl="0"/>
            <a:r>
              <a:rPr lang="pl-PL" dirty="0" err="1"/>
              <a:t>Methods</a:t>
            </a:r>
            <a:endParaRPr lang="pl-PL" dirty="0"/>
          </a:p>
          <a:p>
            <a:pPr lvl="0"/>
            <a:r>
              <a:rPr lang="pl-PL" dirty="0" err="1"/>
              <a:t>Results</a:t>
            </a:r>
            <a:endParaRPr lang="pl-PL" dirty="0"/>
          </a:p>
          <a:p>
            <a:pPr lvl="0"/>
            <a:r>
              <a:rPr lang="pl-PL" dirty="0" err="1"/>
              <a:t>Conclusion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5310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  <p15:guide id="4" pos="189">
          <p15:clr>
            <a:srgbClr val="FBAE40"/>
          </p15:clr>
        </p15:guide>
        <p15:guide id="5" pos="7491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639D9C-EA17-9BED-9F25-4C6486B17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3933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2945562-3AD7-E77B-1180-89A754A78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92935C0-60CD-FF3C-865D-86CDB30CF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691469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  <p15:guide id="4" pos="189" userDrawn="1">
          <p15:clr>
            <a:srgbClr val="FBAE40"/>
          </p15:clr>
        </p15:guide>
        <p15:guide id="5" pos="7491" userDrawn="1">
          <p15:clr>
            <a:srgbClr val="FBAE40"/>
          </p15:clr>
        </p15:guide>
        <p15:guide id="7" orient="horz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2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7472141-7C1E-0A4E-BAD0-6B0F230FF2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915" y="1911350"/>
            <a:ext cx="3035300" cy="3035300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E9CA31AA-2638-0B42-8AF2-A0319A3EAE05}"/>
              </a:ext>
            </a:extLst>
          </p:cNvPr>
          <p:cNvCxnSpPr>
            <a:cxnSpLocks/>
          </p:cNvCxnSpPr>
          <p:nvPr userDrawn="1"/>
        </p:nvCxnSpPr>
        <p:spPr>
          <a:xfrm>
            <a:off x="5082209" y="1984375"/>
            <a:ext cx="0" cy="2962275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8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0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7472141-7C1E-0A4E-BAD0-6B0F230FF2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915" y="1911350"/>
            <a:ext cx="3035300" cy="3035300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E9CA31AA-2638-0B42-8AF2-A0319A3EAE05}"/>
              </a:ext>
            </a:extLst>
          </p:cNvPr>
          <p:cNvCxnSpPr>
            <a:cxnSpLocks/>
          </p:cNvCxnSpPr>
          <p:nvPr userDrawn="1"/>
        </p:nvCxnSpPr>
        <p:spPr>
          <a:xfrm>
            <a:off x="5082209" y="1984375"/>
            <a:ext cx="0" cy="2962275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34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0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567FDF8-2014-0D41-BEF1-87B7E6E7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err="1"/>
              <a:t>Outline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59433FA-BC1B-E44C-9C5B-62400531F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err="1"/>
              <a:t>Introduction</a:t>
            </a:r>
            <a:endParaRPr lang="pl-PL" dirty="0"/>
          </a:p>
          <a:p>
            <a:pPr lvl="0"/>
            <a:r>
              <a:rPr lang="pl-PL" dirty="0" err="1"/>
              <a:t>Methods</a:t>
            </a:r>
            <a:endParaRPr lang="pl-PL" dirty="0"/>
          </a:p>
          <a:p>
            <a:pPr lvl="0"/>
            <a:r>
              <a:rPr lang="pl-PL" dirty="0" err="1"/>
              <a:t>Results</a:t>
            </a:r>
            <a:endParaRPr lang="pl-PL" dirty="0"/>
          </a:p>
          <a:p>
            <a:pPr lvl="0"/>
            <a:r>
              <a:rPr lang="pl-PL" dirty="0" err="1"/>
              <a:t>Conclusion</a:t>
            </a: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A0F974C-3081-B8B6-4281-455E2DEEF4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4867" y="203398"/>
            <a:ext cx="1042599" cy="1042599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6C56E30-E4AC-C7EC-BEC6-254C5A218177}"/>
              </a:ext>
            </a:extLst>
          </p:cNvPr>
          <p:cNvSpPr txBox="1"/>
          <p:nvPr userDrawn="1"/>
        </p:nvSpPr>
        <p:spPr>
          <a:xfrm>
            <a:off x="1332162" y="328615"/>
            <a:ext cx="4004610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 POLISH BIOMEDICAL ENGINEERING CONFERENCE </a:t>
            </a:r>
          </a:p>
          <a:p>
            <a:pPr algn="l"/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POZNAN UNIVERSITY OF TECHNOLOGY</a:t>
            </a:r>
          </a:p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19-20 NOVEMBER 2026</a:t>
            </a:r>
            <a:endParaRPr lang="en-US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5324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514350" indent="-51435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AutoNum type="arabicPeriod"/>
        <a:defRPr sz="2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>
          <p15:clr>
            <a:srgbClr val="F26B43"/>
          </p15:clr>
        </p15:guide>
        <p15:guide id="2" orient="horz" pos="210">
          <p15:clr>
            <a:srgbClr val="F26B43"/>
          </p15:clr>
        </p15:guide>
        <p15:guide id="3" orient="horz" pos="4110">
          <p15:clr>
            <a:srgbClr val="F26B43"/>
          </p15:clr>
        </p15:guide>
        <p15:guide id="4" pos="7491">
          <p15:clr>
            <a:srgbClr val="F26B43"/>
          </p15:clr>
        </p15:guide>
        <p15:guide id="5" orient="horz" pos="709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D4AB788-6E81-8146-A237-AF00E2630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204" y="1947861"/>
            <a:ext cx="5847473" cy="3035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7472141-7C1E-0A4E-BAD0-6B0F230FF2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915" y="1911350"/>
            <a:ext cx="3035300" cy="3035300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E9CA31AA-2638-0B42-8AF2-A0319A3EAE05}"/>
              </a:ext>
            </a:extLst>
          </p:cNvPr>
          <p:cNvCxnSpPr>
            <a:cxnSpLocks/>
          </p:cNvCxnSpPr>
          <p:nvPr userDrawn="1"/>
        </p:nvCxnSpPr>
        <p:spPr>
          <a:xfrm>
            <a:off x="5082209" y="1984375"/>
            <a:ext cx="0" cy="2962275"/>
          </a:xfrm>
          <a:prstGeom prst="line">
            <a:avLst/>
          </a:prstGeom>
          <a:ln w="508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id="{976F9FF8-DECA-06C5-908C-CCA5DC3E31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81529" y="1487285"/>
            <a:ext cx="3883429" cy="388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41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25324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05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567FDF8-2014-0D41-BEF1-87B7E6E7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59433FA-BC1B-E44C-9C5B-62400531F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38B21C7-1B2B-BCEC-78B8-F0FC7B3DFF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4867" y="203398"/>
            <a:ext cx="1042599" cy="1042599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1528A210-2110-BC6E-8633-21157C306883}"/>
              </a:ext>
            </a:extLst>
          </p:cNvPr>
          <p:cNvSpPr txBox="1"/>
          <p:nvPr userDrawn="1"/>
        </p:nvSpPr>
        <p:spPr>
          <a:xfrm>
            <a:off x="1332162" y="328615"/>
            <a:ext cx="4004610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 POLISH BIOMEDICAL ENGINEERING CONFERENCE </a:t>
            </a:r>
          </a:p>
          <a:p>
            <a:pPr algn="l"/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POZNAN UNIVERSITY OF TECHNOLOGY</a:t>
            </a:r>
          </a:p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19-20 NOVEMBER 2026</a:t>
            </a:r>
            <a:endParaRPr lang="en-US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58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5324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70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4C5F10-64BC-98AA-6C60-E924F8A1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3149" y="1947861"/>
            <a:ext cx="6059977" cy="2166939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E9DC8A9-76F2-FDE6-AC6D-04C412F44C06}"/>
              </a:ext>
            </a:extLst>
          </p:cNvPr>
          <p:cNvSpPr txBox="1"/>
          <p:nvPr/>
        </p:nvSpPr>
        <p:spPr>
          <a:xfrm>
            <a:off x="5453149" y="4379053"/>
            <a:ext cx="6059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dirty="0">
                <a:solidFill>
                  <a:schemeClr val="bg1"/>
                </a:solidFill>
              </a:rPr>
              <a:t>Maria NOWAK, Jan KOWALSKI, ...</a:t>
            </a:r>
          </a:p>
        </p:txBody>
      </p:sp>
    </p:spTree>
    <p:extLst>
      <p:ext uri="{BB962C8B-B14F-4D97-AF65-F5344CB8AC3E}">
        <p14:creationId xmlns:p14="http://schemas.microsoft.com/office/powerpoint/2010/main" val="1643802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10</a:t>
            </a: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D324B342-E8CF-7552-D85F-28808A922A7F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>
            <a:extLst>
              <a:ext uri="{FF2B5EF4-FFF2-40B4-BE49-F238E27FC236}">
                <a16:creationId xmlns:a16="http://schemas.microsoft.com/office/drawing/2014/main" id="{3A83C230-A5EC-3D3C-2A25-D2FB2B6BC2F0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C7A6CA09-656F-0C89-D4CD-D520BC60F1E4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305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11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C462488-B80F-7186-1E56-C5440769A503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>
            <a:extLst>
              <a:ext uri="{FF2B5EF4-FFF2-40B4-BE49-F238E27FC236}">
                <a16:creationId xmlns:a16="http://schemas.microsoft.com/office/drawing/2014/main" id="{207FD8BC-8CD5-0A58-A7A7-EA82B2A8F5D4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6604BC1-FF72-EF1F-A5F5-C42A0322AE4B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40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Summary</a:t>
            </a:r>
            <a:r>
              <a:rPr lang="pl-PL" dirty="0"/>
              <a:t> &amp; </a:t>
            </a:r>
            <a:r>
              <a:rPr lang="en-GB" dirty="0"/>
              <a:t>Conclusion</a:t>
            </a:r>
            <a:r>
              <a:rPr lang="pl-PL" dirty="0"/>
              <a:t>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145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13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905AD5F7-A97E-F288-E6E7-F1FA55837BF4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E1B49EA-CF93-7FFF-8534-7F3DAF8399AE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F6A0072-9DCD-606B-D372-8CD4E05BFF87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557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FF4BF6-EF15-4C48-8F05-7B121E6F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3149" y="3137170"/>
            <a:ext cx="6059977" cy="583659"/>
          </a:xfrm>
        </p:spPr>
        <p:txBody>
          <a:bodyPr/>
          <a:lstStyle/>
          <a:p>
            <a:r>
              <a:rPr lang="pl-PL" dirty="0" err="1"/>
              <a:t>Thank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for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attention</a:t>
            </a:r>
            <a:r>
              <a:rPr lang="pl-PL" dirty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4863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FCC829-9D25-E5B5-5AEF-91686D98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08E570-274E-0557-DB63-EE3FDE248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  <a:p>
            <a:r>
              <a:rPr lang="en-GB" dirty="0"/>
              <a:t>Materials &amp; </a:t>
            </a:r>
            <a:r>
              <a:rPr lang="pl-PL" dirty="0"/>
              <a:t>M</a:t>
            </a:r>
            <a:r>
              <a:rPr lang="en-GB" dirty="0" err="1"/>
              <a:t>ethods</a:t>
            </a:r>
            <a:endParaRPr lang="en-GB" dirty="0"/>
          </a:p>
          <a:p>
            <a:r>
              <a:rPr lang="en-GB" dirty="0"/>
              <a:t>Results</a:t>
            </a:r>
          </a:p>
          <a:p>
            <a:r>
              <a:rPr lang="en-GB" dirty="0"/>
              <a:t>Summary</a:t>
            </a:r>
            <a:r>
              <a:rPr lang="pl-PL" dirty="0"/>
              <a:t> &amp; C</a:t>
            </a:r>
            <a:r>
              <a:rPr lang="en-GB" dirty="0" err="1"/>
              <a:t>onclusion</a:t>
            </a:r>
            <a:r>
              <a:rPr lang="pl-PL" dirty="0"/>
              <a:t>s</a:t>
            </a:r>
            <a:endParaRPr lang="en-GB" dirty="0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4256A657-6459-D7E3-459E-9575413AF612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id="{C1158680-2C25-6B83-3ED8-52B3AB12904E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4DBA383-7B32-4373-DE04-68A156CD6DF5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 6">
            <a:extLst>
              <a:ext uri="{FF2B5EF4-FFF2-40B4-BE49-F238E27FC236}">
                <a16:creationId xmlns:a16="http://schemas.microsoft.com/office/drawing/2014/main" id="{68C3A6AF-6CF1-D926-E702-BDB5DC2193D5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2</a:t>
            </a:r>
            <a:endParaRPr lang="en-GB" dirty="0">
              <a:solidFill>
                <a:srgbClr val="2532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796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Introduction</a:t>
            </a:r>
          </a:p>
        </p:txBody>
      </p:sp>
    </p:spTree>
    <p:extLst>
      <p:ext uri="{BB962C8B-B14F-4D97-AF65-F5344CB8AC3E}">
        <p14:creationId xmlns:p14="http://schemas.microsoft.com/office/powerpoint/2010/main" val="300183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 6">
            <a:extLst>
              <a:ext uri="{FF2B5EF4-FFF2-40B4-BE49-F238E27FC236}">
                <a16:creationId xmlns:a16="http://schemas.microsoft.com/office/drawing/2014/main" id="{94AEFF3A-B9F5-AA87-1884-705735510E9F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4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2" name="Łącznik prosty 1">
            <a:extLst>
              <a:ext uri="{FF2B5EF4-FFF2-40B4-BE49-F238E27FC236}">
                <a16:creationId xmlns:a16="http://schemas.microsoft.com/office/drawing/2014/main" id="{B62EF2D3-3C3C-26BC-7981-047EB11CDE9D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7638674-897B-15B1-6F40-11596935287D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0F4B57B-90B3-2399-CD45-9727B900F6D1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167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5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8ADC2F40-1F3C-414E-6C65-E83085E82A1F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6BEC18E-DF8E-BD39-72D9-F1FA1662D086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0D8B1CB5-BC23-0C7C-7389-38DCA30D0283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48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Materials &amp; Methods</a:t>
            </a:r>
          </a:p>
        </p:txBody>
      </p:sp>
    </p:spTree>
    <p:extLst>
      <p:ext uri="{BB962C8B-B14F-4D97-AF65-F5344CB8AC3E}">
        <p14:creationId xmlns:p14="http://schemas.microsoft.com/office/powerpoint/2010/main" val="708331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7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A995B29-6AF8-B8B4-7AF4-81BDD06EF114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>
            <a:extLst>
              <a:ext uri="{FF2B5EF4-FFF2-40B4-BE49-F238E27FC236}">
                <a16:creationId xmlns:a16="http://schemas.microsoft.com/office/drawing/2014/main" id="{390D4544-72EA-AF96-B84A-44FB06EFB42F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CBE6704-5F03-FAC8-ABEF-80F65E74985F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639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8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789A5B3C-A7CA-5C7D-8B67-D69CB482DF41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C5524F0-CCF6-3A3D-1A59-54F693D856FF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pl-PL" sz="1200" dirty="0" err="1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3A864FC-62B0-E0AC-5AC0-CEF3292C4334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pl-PL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878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3. </a:t>
            </a:r>
            <a:r>
              <a:rPr lang="pl-PL" dirty="0" err="1"/>
              <a:t>Results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7429372"/>
      </p:ext>
    </p:extLst>
  </p:cSld>
  <p:clrMapOvr>
    <a:masterClrMapping/>
  </p:clrMapOvr>
</p:sld>
</file>

<file path=ppt/theme/theme1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73BDE6D-D415-5640-99EB-302624ED5F9D}"/>
    </a:ext>
  </a:extLst>
</a:theme>
</file>

<file path=ppt/theme/theme2.xml><?xml version="1.0" encoding="utf-8"?>
<a:theme xmlns:a="http://schemas.openxmlformats.org/drawingml/2006/main" name="3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73BDE6D-D415-5640-99EB-302624ED5F9D}"/>
    </a:ext>
  </a:extLst>
</a:theme>
</file>

<file path=ppt/theme/theme3.xml><?xml version="1.0" encoding="utf-8"?>
<a:theme xmlns:a="http://schemas.openxmlformats.org/drawingml/2006/main" name="2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2D28A25-632D-D24D-B3FA-87612071C243}"/>
    </a:ext>
  </a:extLst>
</a:theme>
</file>

<file path=ppt/theme/theme4.xml><?xml version="1.0" encoding="utf-8"?>
<a:theme xmlns:a="http://schemas.openxmlformats.org/drawingml/2006/main" name="2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9D933375-7844-AC45-ACB4-FD9FB18FACE6}"/>
    </a:ext>
  </a:extLst>
</a:theme>
</file>

<file path=ppt/theme/theme5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2D28A25-632D-D24D-B3FA-87612071C243}"/>
    </a:ext>
  </a:extLst>
</a:theme>
</file>

<file path=ppt/theme/theme6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PP_PREZENTACJA_WIM</Template>
  <TotalTime>96</TotalTime>
  <Words>218</Words>
  <Application>Microsoft Office PowerPoint</Application>
  <PresentationFormat>Panoramiczny</PresentationFormat>
  <Paragraphs>43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5</vt:i4>
      </vt:variant>
      <vt:variant>
        <vt:lpstr>Tytuły slajdów</vt:lpstr>
      </vt:variant>
      <vt:variant>
        <vt:i4>14</vt:i4>
      </vt:variant>
    </vt:vector>
  </HeadingPairs>
  <TitlesOfParts>
    <vt:vector size="21" baseType="lpstr">
      <vt:lpstr>Arial</vt:lpstr>
      <vt:lpstr>Calibri</vt:lpstr>
      <vt:lpstr>1_Projekt niestandardowy</vt:lpstr>
      <vt:lpstr>3_Projekt niestandardowy</vt:lpstr>
      <vt:lpstr>2_Motyw pakietu Office</vt:lpstr>
      <vt:lpstr>2_Projekt niestandardowy</vt:lpstr>
      <vt:lpstr>1_Motyw pakietu Office</vt:lpstr>
      <vt:lpstr>Prezentacja programu PowerPoint</vt:lpstr>
      <vt:lpstr>Outline</vt:lpstr>
      <vt:lpstr>1. Introduction</vt:lpstr>
      <vt:lpstr>Prezentacja programu PowerPoint</vt:lpstr>
      <vt:lpstr>Prezentacja programu PowerPoint</vt:lpstr>
      <vt:lpstr>2. Materials &amp; Methods</vt:lpstr>
      <vt:lpstr>Prezentacja programu PowerPoint</vt:lpstr>
      <vt:lpstr>Prezentacja programu PowerPoint</vt:lpstr>
      <vt:lpstr>3. Results</vt:lpstr>
      <vt:lpstr>Prezentacja programu PowerPoint</vt:lpstr>
      <vt:lpstr>Prezentacja programu PowerPoint</vt:lpstr>
      <vt:lpstr>4. Summary &amp; Conclusions</vt:lpstr>
      <vt:lpstr>Prezentacja programu PowerPoint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Jakub Grabski</dc:creator>
  <cp:lastModifiedBy>Jakub Grabski</cp:lastModifiedBy>
  <cp:revision>9</cp:revision>
  <dcterms:created xsi:type="dcterms:W3CDTF">2023-10-03T06:50:33Z</dcterms:created>
  <dcterms:modified xsi:type="dcterms:W3CDTF">2026-02-18T08:04:05Z</dcterms:modified>
</cp:coreProperties>
</file>